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0" d="100"/>
        <a:sy n="140" d="100"/>
      </p:scale>
      <p:origin x="0" y="35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FEA6F-A063-4103-8201-6BB1AFAE9610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333170-6BE4-4CBD-844C-3F7DF252B2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5245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333170-6BE4-4CBD-844C-3F7DF252B231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9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s://im0-tub-ru.yandex.net/i?id=4984a62793df78497d041dbc9010860c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060" y="71394"/>
            <a:ext cx="4948811" cy="52787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75912" y="1412776"/>
            <a:ext cx="7344816" cy="144016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sz="3100" b="1" i="1" dirty="0" smtClean="0">
                <a:solidFill>
                  <a:srgbClr val="0070C0"/>
                </a:solidFill>
              </a:rPr>
              <a:t>Тема</a:t>
            </a:r>
            <a:r>
              <a:rPr lang="ru-RU" sz="3100" b="1" i="1" dirty="0">
                <a:solidFill>
                  <a:srgbClr val="0070C0"/>
                </a:solidFill>
              </a:rPr>
              <a:t>: 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/>
              <a:t>  </a:t>
            </a:r>
            <a:r>
              <a:rPr lang="ru-RU" sz="3100" b="1" i="1" dirty="0" smtClean="0">
                <a:solidFill>
                  <a:srgbClr val="FF0000"/>
                </a:solidFill>
              </a:rPr>
              <a:t>«</a:t>
            </a:r>
            <a:r>
              <a:rPr lang="ru-RU" sz="3100" b="1" i="1" dirty="0">
                <a:solidFill>
                  <a:srgbClr val="FF0000"/>
                </a:solidFill>
              </a:rPr>
              <a:t>КОРОБОЧКА </a:t>
            </a:r>
            <a:r>
              <a:rPr lang="ru-RU" sz="3100" b="1" i="1" dirty="0" smtClean="0">
                <a:solidFill>
                  <a:srgbClr val="FF0000"/>
                </a:solidFill>
              </a:rPr>
              <a:t> ДЛЯ  ПОДАРКА»</a:t>
            </a:r>
            <a:br>
              <a:rPr lang="ru-RU" sz="3100" b="1" i="1" dirty="0" smtClean="0">
                <a:solidFill>
                  <a:srgbClr val="FF0000"/>
                </a:solidFill>
              </a:rPr>
            </a:br>
            <a:r>
              <a:rPr lang="ru-RU" sz="3100" b="1" i="1" dirty="0" smtClean="0">
                <a:solidFill>
                  <a:srgbClr val="0070C0"/>
                </a:solidFill>
              </a:rPr>
              <a:t>4 класс</a:t>
            </a:r>
            <a:r>
              <a:rPr lang="ru-RU" sz="3100" dirty="0">
                <a:solidFill>
                  <a:srgbClr val="0070C0"/>
                </a:solidFill>
              </a:rPr>
              <a:t/>
            </a:r>
            <a:br>
              <a:rPr lang="ru-RU" sz="3100" dirty="0">
                <a:solidFill>
                  <a:srgbClr val="0070C0"/>
                </a:solidFill>
              </a:rPr>
            </a:br>
            <a:endParaRPr lang="ru-RU" sz="3100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51722" y="3645024"/>
            <a:ext cx="35922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Автор: </a:t>
            </a:r>
          </a:p>
          <a:p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 начальных  классов МБОУ « СШ № 1 »</a:t>
            </a:r>
          </a:p>
          <a:p>
            <a:r>
              <a:rPr lang="ru-RU" b="1" i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Неня</a:t>
            </a:r>
            <a:r>
              <a:rPr lang="ru-RU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Зинаида  Ивановна</a:t>
            </a:r>
            <a:endParaRPr lang="ru-RU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44075" y="5661248"/>
            <a:ext cx="33042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Евпатория</a:t>
            </a:r>
          </a:p>
          <a:p>
            <a:pPr algn="ctr"/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796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0" y="1556792"/>
            <a:ext cx="91440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  ЗА ВНИМАНИЕ!</a:t>
            </a:r>
          </a:p>
          <a:p>
            <a:pPr algn="ctr">
              <a:lnSpc>
                <a:spcPct val="150000"/>
              </a:lnSpc>
            </a:pPr>
            <a:r>
              <a:rPr lang="ru-RU" sz="5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  ОКОНЧЕН!</a:t>
            </a:r>
            <a:endParaRPr lang="ru-RU" sz="5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2966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71800" y="188640"/>
            <a:ext cx="4392488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Ребус</a:t>
            </a:r>
            <a:endParaRPr lang="ru-RU" sz="8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://900igr.net/up/datai/230635/0020-027-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789040"/>
            <a:ext cx="4402460" cy="2808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sadik140.ru/wp-content/uploads/2018/01/4-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32" y="1700808"/>
            <a:ext cx="5328592" cy="278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3946450"/>
          </a:xfrm>
        </p:spPr>
        <p:txBody>
          <a:bodyPr>
            <a:noAutofit/>
          </a:bodyPr>
          <a:lstStyle/>
          <a:p>
            <a:pPr algn="l"/>
            <a:r>
              <a:rPr lang="x-none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</a:t>
            </a:r>
            <a:r>
              <a:rPr lang="x-none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урока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x-none" sz="28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x-none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x-none" sz="2800" b="1" cap="all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x-none" sz="28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оробочка для </a:t>
            </a:r>
            <a:r>
              <a:rPr lang="x-none" sz="28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подарка»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x-none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изготавливать подарочную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упаковку;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развивать творческое </a:t>
            </a: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воображение,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аккуратность, умение бережно и экономно использовать бумагу, подбирать и сочетать элементы декора; воспитывать интерес к урокам трудового обучения, трудолюбие, целеустремленность.</a:t>
            </a:r>
            <a:b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http://shoppodarki.com/uploads/posts/2012-09/1347291735_podarok-otchimu-na-23-fevralya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4347344"/>
            <a:ext cx="4162902" cy="25035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92450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362274"/>
          </a:xfrm>
        </p:spPr>
        <p:txBody>
          <a:bodyPr>
            <a:noAutofit/>
          </a:bodyPr>
          <a:lstStyle/>
          <a:p>
            <a:pPr algn="just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Подарок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предмет, вещь, которую по собственному желанию безвозмездно дают, преподносят, дарят кому-нибудь с целью доставить удовольствие, пользу. </a:t>
            </a:r>
          </a:p>
        </p:txBody>
      </p:sp>
      <p:pic>
        <p:nvPicPr>
          <p:cNvPr id="2052" name="Picture 4" descr="https://im0-tub-ru.yandex.net/i?id=91ec787ea5edb1a5a686abdbb2a369dd-l&amp;n=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84" y="2636912"/>
            <a:ext cx="6667500" cy="400050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16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https://phnx-static.s3.eu-central-1.amazonaws.com/phnx/kolobok/80/88/01/808801/eef388b7f83a01da83383d1df8ffb7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3008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421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80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Физминутка</a:t>
            </a:r>
            <a:endParaRPr lang="ru-RU" sz="80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44824"/>
            <a:ext cx="80648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1, 2, 3, 4, 5 — все умеем мы считать.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Раз! Подняться, потянуться.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Два! Согнуться, разогнуться.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Три! В ладоши три хлопка, головою три кивка.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четыре — руки шире.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Пять — руками помахать.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Шесть — за парту тихо сесть.</a:t>
            </a:r>
          </a:p>
        </p:txBody>
      </p:sp>
    </p:spTree>
    <p:extLst>
      <p:ext uri="{BB962C8B-B14F-4D97-AF65-F5344CB8AC3E}">
        <p14:creationId xmlns:p14="http://schemas.microsoft.com/office/powerpoint/2010/main" val="10623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C:\Users\Таня\Desktop\коробочки\41bf9bb7963605d55480512debc2382b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05970" y="0"/>
            <a:ext cx="5556266" cy="3571885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6" name="Picture 2" descr="C:\Users\Таня\Desktop\коробочки\e8cf24eac4c27fa530da6d959811e10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21691" y="3843331"/>
            <a:ext cx="4817964" cy="3014669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7" name="Picture 2" descr="C:\Users\Таня\Desktop\коробочки\1890fe2bca2568af0077ebfc719ff37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419" y="3348029"/>
            <a:ext cx="4298272" cy="3509971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5" name="Picture 2" descr="C:\Users\Таня\Desktop\коробочки\Конфетка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37073" y="3140968"/>
            <a:ext cx="1972328" cy="196204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8" name="Picture 2" descr="C:\Users\Таня\Desktop\коробочки\Большая конфетка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1628801"/>
            <a:ext cx="2257586" cy="1707530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10" name="Picture 2" descr="C:\Users\Таня\Desktop\коробочки\Трюфель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79712" y="-34280"/>
            <a:ext cx="2084320" cy="2065428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86931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Таня\Desktop\коробочки\e9c1d2aeff9b58996860f7d413d7ec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29"/>
            <a:ext cx="5443352" cy="3717032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6" name="Picture 2" descr="C:\Users\Таня\Desktop\коробочки\Сердечко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1" y="0"/>
            <a:ext cx="1833552" cy="1733545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7" name="Picture 2" descr="C:\Users\Таня\Desktop\коробочки\66eac7c0e5ffa6999776c73404428b3b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68544" y="1340768"/>
            <a:ext cx="3700648" cy="3602514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8" name="Picture 2" descr="C:\Users\Таня\Desktop\коробочки\Тортик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7271879" y="-291875"/>
            <a:ext cx="1571636" cy="2155386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  <p:pic>
        <p:nvPicPr>
          <p:cNvPr id="9" name="Picture 2" descr="C:\Users\Таня\Desktop\коробочки\999d6f85786e759bab57aceae8b9ac8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9836" y="3786906"/>
            <a:ext cx="4464496" cy="3071093"/>
          </a:xfrm>
          <a:prstGeom prst="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60967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15816" y="0"/>
            <a:ext cx="38829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Рефлексия.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403648" y="764704"/>
            <a:ext cx="72008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 заинтересовало вас во время урока?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Что нового узнали на уроке</a:t>
            </a:r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задание понравилось больше всего?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Что вызвало затруднение?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x-none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– Оцените свои достижения на уроке.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1358488"/>
              </p:ext>
            </p:extLst>
          </p:nvPr>
        </p:nvGraphicFramePr>
        <p:xfrm>
          <a:off x="304056" y="2852934"/>
          <a:ext cx="8660433" cy="3888437"/>
        </p:xfrm>
        <a:graphic>
          <a:graphicData uri="http://schemas.openxmlformats.org/drawingml/2006/table">
            <a:tbl>
              <a:tblPr/>
              <a:tblGrid>
                <a:gridCol w="40043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00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5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00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29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(Ф. И.) ______________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Максимальная оценка, 15 баллов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815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Критерии оценки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Моя  оценка, </a:t>
                      </a:r>
                      <a:b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0–1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друга, </a:t>
                      </a:r>
                      <a:b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0–1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 учителя, </a:t>
                      </a:r>
                      <a:b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0–1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5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Аккуратность построения разметки с помощью чертежных инструментов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Качество сборки коробочки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Дизайн коробочки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Техника безопасности, рабочее место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94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spc="225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Итоговая </a:t>
                      </a:r>
                      <a:r>
                        <a:rPr lang="x-none" sz="18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оценка: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x-none" sz="1800" i="1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8100" marR="38100" marT="38100" marB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288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e90f68bbbbcd0daa8814913c7729ed1d18e115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195</Words>
  <Application>Microsoft Office PowerPoint</Application>
  <PresentationFormat>Экран (4:3)</PresentationFormat>
  <Paragraphs>51</Paragraphs>
  <Slides>10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 Тема:    «КОРОБОЧКА  ДЛЯ  ПОДАРКА» 4 класс </vt:lpstr>
      <vt:lpstr>Ребус</vt:lpstr>
      <vt:lpstr>Тема урока: «Коробочка для подарка».   Цели урока: научиться изготавливать подарочную упаковку; развивать творческое воображение, аккуратность, умение бережно и экономно использовать бумагу, подбирать и сочетать элементы декора; воспитывать интерес к урокам трудового обучения, трудолюбие, целеустремленность. </vt:lpstr>
      <vt:lpstr>Подарок - предмет, вещь, которую по собственному желанию безвозмездно дают, преподносят, дарят кому-нибудь с целью доставить удовольствие, пользу. </vt:lpstr>
      <vt:lpstr>Презентация PowerPoint</vt:lpstr>
      <vt:lpstr>Физминутка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«КОРОБОЧКА ДЛЯ ПОДАРКА»</dc:title>
  <dc:creator>School_1_Nenya</dc:creator>
  <cp:lastModifiedBy>HP</cp:lastModifiedBy>
  <cp:revision>13</cp:revision>
  <dcterms:created xsi:type="dcterms:W3CDTF">2019-10-20T17:36:46Z</dcterms:created>
  <dcterms:modified xsi:type="dcterms:W3CDTF">2024-01-05T19:49:44Z</dcterms:modified>
</cp:coreProperties>
</file>