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9BA6-4578-41DF-84DC-38D79E81ABDC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F309D-7593-46CC-920D-2D508F1B1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32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99BA6-4578-41DF-84DC-38D79E81ABDC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F309D-7593-46CC-920D-2D508F1B1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64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Регистрация ГИА-9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Регистрация ГИА-9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6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Регистрация ГИА-9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8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Регистрация ГИА-9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4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42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Планирование ГИА-9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608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Регистрация ГИА-9</vt:lpstr>
      <vt:lpstr>Регистрация ГИА-9</vt:lpstr>
      <vt:lpstr>Регистрация ГИА-9</vt:lpstr>
      <vt:lpstr>Регистрация ГИА-9</vt:lpstr>
      <vt:lpstr>Презентация PowerPoint</vt:lpstr>
      <vt:lpstr>Планирование ГИА-9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Регистрация ГИА-9</dc:title>
  <dc:creator>Косулицкий Евгений Игоревич</dc:creator>
  <cp:lastModifiedBy>Косулицкий Евгений Игоревич</cp:lastModifiedBy>
  <cp:revision>1</cp:revision>
  <dcterms:created xsi:type="dcterms:W3CDTF">2018-11-14T06:40:43Z</dcterms:created>
  <dcterms:modified xsi:type="dcterms:W3CDTF">2018-11-14T06:40:43Z</dcterms:modified>
</cp:coreProperties>
</file>