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2" r:id="rId6"/>
    <p:sldId id="264" r:id="rId7"/>
    <p:sldId id="265" r:id="rId8"/>
    <p:sldId id="266" r:id="rId9"/>
    <p:sldId id="267" r:id="rId10"/>
    <p:sldId id="268" r:id="rId11"/>
    <p:sldId id="260" r:id="rId12"/>
    <p:sldId id="26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33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132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36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19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91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59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94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4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87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5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403A7-F6D6-4B20-BD7D-05C34D44086E}" type="datetimeFigureOut">
              <a:rPr lang="ru-RU" smtClean="0"/>
              <a:t>18.11.2018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FBADF-66C1-4E01-81CB-81F243A8EF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43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2095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Окружающий мир</a:t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0138" y="3243263"/>
            <a:ext cx="10253662" cy="2933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по теме</a:t>
            </a:r>
          </a:p>
          <a:p>
            <a:pPr marL="0" indent="0" algn="ctr">
              <a:buNone/>
            </a:pPr>
            <a:r>
              <a:rPr lang="ru-RU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5400" b="1" i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Почва</a:t>
            </a:r>
            <a:r>
              <a:rPr lang="ru-RU" sz="5400" b="1" i="1" cap="all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44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Врагами почвы </a:t>
            </a:r>
            <a:r>
              <a:rPr lang="ru-RU" sz="5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считаются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lastslide" highlightClick="1"/>
          </p:cNvPr>
          <p:cNvSpPr/>
          <p:nvPr/>
        </p:nvSpPr>
        <p:spPr>
          <a:xfrm>
            <a:off x="838200" y="1885950"/>
            <a:ext cx="10515600" cy="1057275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сильные ветры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lastslide" highlightClick="1"/>
          </p:cNvPr>
          <p:cNvSpPr/>
          <p:nvPr/>
        </p:nvSpPr>
        <p:spPr>
          <a:xfrm>
            <a:off x="838200" y="3471863"/>
            <a:ext cx="10515600" cy="1057275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838200" y="5129213"/>
            <a:ext cx="10515600" cy="1071562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сильные ветры и вода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6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Молодец!</a:t>
            </a:r>
            <a:endParaRPr lang="ru-RU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3457575" y="2171700"/>
            <a:ext cx="4114800" cy="3757613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7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 еще раз!</a:t>
            </a:r>
            <a:endParaRPr lang="ru-RU" sz="5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971550" y="1825625"/>
            <a:ext cx="10382250" cy="435133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1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Почва – это…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838201" y="1825625"/>
            <a:ext cx="10515600" cy="974726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верхний плодородный слой земли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lastslide" highlightClick="1"/>
          </p:cNvPr>
          <p:cNvSpPr/>
          <p:nvPr/>
        </p:nvSpPr>
        <p:spPr>
          <a:xfrm>
            <a:off x="838200" y="3400425"/>
            <a:ext cx="10515600" cy="928688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песок и глина</a:t>
            </a: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838200" y="4929188"/>
            <a:ext cx="10515600" cy="842962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полезное ископаемое</a:t>
            </a:r>
          </a:p>
        </p:txBody>
      </p:sp>
    </p:spTree>
    <p:extLst>
      <p:ext uri="{BB962C8B-B14F-4D97-AF65-F5344CB8AC3E}">
        <p14:creationId xmlns:p14="http://schemas.microsoft.com/office/powerpoint/2010/main" val="79210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Почву можно отнести к …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lastslide" highlightClick="1"/>
          </p:cNvPr>
          <p:cNvSpPr/>
          <p:nvPr/>
        </p:nvSpPr>
        <p:spPr>
          <a:xfrm>
            <a:off x="838200" y="1914525"/>
            <a:ext cx="10515600" cy="928688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живой природе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lastslide" highlightClick="1"/>
          </p:cNvPr>
          <p:cNvSpPr/>
          <p:nvPr/>
        </p:nvSpPr>
        <p:spPr>
          <a:xfrm>
            <a:off x="838200" y="3400426"/>
            <a:ext cx="10515600" cy="1028700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неживой природе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Управляющая кнопка: настраиваемая 6">
            <a:hlinkClick r:id="" action="ppaction://hlinkshowjump?jump=nextslide" highlightClick="1"/>
          </p:cNvPr>
          <p:cNvSpPr/>
          <p:nvPr/>
        </p:nvSpPr>
        <p:spPr>
          <a:xfrm>
            <a:off x="838200" y="4914899"/>
            <a:ext cx="10515600" cy="1457325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неживая и живая природа в почве соединяются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 основное свойство почвы: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lastslide" highlightClick="1"/>
          </p:cNvPr>
          <p:cNvSpPr/>
          <p:nvPr/>
        </p:nvSpPr>
        <p:spPr>
          <a:xfrm>
            <a:off x="838200" y="1825626"/>
            <a:ext cx="10515600" cy="946149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цвет</a:t>
            </a:r>
          </a:p>
        </p:txBody>
      </p:sp>
      <p:sp>
        <p:nvSpPr>
          <p:cNvPr id="5" name="Управляющая кнопка: настраиваемая 4">
            <a:hlinkClick r:id="" action="ppaction://hlinkshowjump?jump=lastslide" highlightClick="1"/>
          </p:cNvPr>
          <p:cNvSpPr/>
          <p:nvPr/>
        </p:nvSpPr>
        <p:spPr>
          <a:xfrm>
            <a:off x="838200" y="3429000"/>
            <a:ext cx="10515600" cy="985838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сыпучесть</a:t>
            </a:r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838200" y="5072063"/>
            <a:ext cx="10515600" cy="942975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плодородие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64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228600">
              <a:spcAft>
                <a:spcPts val="0"/>
              </a:spcAft>
            </a:pPr>
            <a:r>
              <a:rPr lang="x-none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Состав почвы:</a:t>
            </a:r>
            <a:r>
              <a:rPr lang="ru-RU" sz="4000" dirty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ru-RU" sz="4000" dirty="0"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4" name="Управляющая кнопка: настраиваемая 3">
            <a:hlinkClick r:id="" action="ppaction://hlinkshowjump?jump=lastslide" highlightClick="1"/>
          </p:cNvPr>
          <p:cNvSpPr/>
          <p:nvPr/>
        </p:nvSpPr>
        <p:spPr>
          <a:xfrm>
            <a:off x="385763" y="1397000"/>
            <a:ext cx="10968037" cy="1317625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микробы, корни растений, различные животные, обитающие в </a:t>
            </a:r>
            <a:r>
              <a:rPr lang="ru-RU" sz="4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почве</a:t>
            </a:r>
            <a:endParaRPr lang="ru-RU" sz="4000" i="1" dirty="0"/>
          </a:p>
        </p:txBody>
      </p:sp>
      <p:sp>
        <p:nvSpPr>
          <p:cNvPr id="7" name="Управляющая кнопка: настраиваемая 6">
            <a:hlinkClick r:id="" action="ppaction://hlinkshowjump?jump=nextslide" highlightClick="1"/>
          </p:cNvPr>
          <p:cNvSpPr/>
          <p:nvPr/>
        </p:nvSpPr>
        <p:spPr>
          <a:xfrm>
            <a:off x="385763" y="3107532"/>
            <a:ext cx="10968037" cy="1014413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воздух, вода, перегной, песок, глина, соли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Управляющая кнопка: настраиваемая 7">
            <a:hlinkClick r:id="" action="ppaction://hlinkshowjump?jump=lastslide" highlightClick="1"/>
          </p:cNvPr>
          <p:cNvSpPr/>
          <p:nvPr/>
        </p:nvSpPr>
        <p:spPr>
          <a:xfrm>
            <a:off x="385763" y="4514852"/>
            <a:ext cx="11087100" cy="1957387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воздух, вода, перегной, песок, глина, соли; а также микробы, корни растений и различных животных, обитающих в </a:t>
            </a:r>
            <a:r>
              <a:rPr lang="ru-RU" sz="4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почве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287693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сантиметр почвы в природе образуется за …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lastslide" highlightClick="1"/>
          </p:cNvPr>
          <p:cNvSpPr/>
          <p:nvPr/>
        </p:nvSpPr>
        <p:spPr>
          <a:xfrm>
            <a:off x="838200" y="2200275"/>
            <a:ext cx="10634663" cy="942975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100-150 лет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838199" y="3729037"/>
            <a:ext cx="10634663" cy="928687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250-300 лет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lastslide" highlightClick="1"/>
          </p:cNvPr>
          <p:cNvSpPr/>
          <p:nvPr/>
        </p:nvSpPr>
        <p:spPr>
          <a:xfrm>
            <a:off x="838199" y="5214938"/>
            <a:ext cx="10634663" cy="871537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5-10 лет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8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плодородие почвы </a:t>
            </a:r>
            <a:r>
              <a:rPr lang="ru-RU" sz="5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влияет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nextslide" highlightClick="1"/>
          </p:cNvPr>
          <p:cNvSpPr/>
          <p:nvPr/>
        </p:nvSpPr>
        <p:spPr>
          <a:xfrm>
            <a:off x="838200" y="1885950"/>
            <a:ext cx="10191750" cy="1042988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 почве перегноя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lastslide" highlightClick="1"/>
          </p:cNvPr>
          <p:cNvSpPr/>
          <p:nvPr/>
        </p:nvSpPr>
        <p:spPr>
          <a:xfrm>
            <a:off x="838200" y="3414712"/>
            <a:ext cx="10191750" cy="985838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 почве воды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lastslide" highlightClick="1"/>
          </p:cNvPr>
          <p:cNvSpPr/>
          <p:nvPr/>
        </p:nvSpPr>
        <p:spPr>
          <a:xfrm>
            <a:off x="838200" y="4929188"/>
            <a:ext cx="10191750" cy="1042987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 почве песка и </a:t>
            </a:r>
            <a:r>
              <a:rPr lang="ru-RU" sz="44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глины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82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Остатки погибших растений и животных превращаются в перегной благодаря…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Управляющая кнопка: настраиваемая 6">
            <a:hlinkClick r:id="" action="ppaction://hlinkshowjump?jump=lastslide" highlightClick="1"/>
          </p:cNvPr>
          <p:cNvSpPr/>
          <p:nvPr/>
        </p:nvSpPr>
        <p:spPr>
          <a:xfrm>
            <a:off x="838200" y="3429000"/>
            <a:ext cx="10515600" cy="1143000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воде и воздуху, содержащимся в почве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Управляющая кнопка: настраиваемая 7">
            <a:hlinkClick r:id="" action="ppaction://hlinkshowjump?jump=nextslide" highlightClick="1"/>
          </p:cNvPr>
          <p:cNvSpPr/>
          <p:nvPr/>
        </p:nvSpPr>
        <p:spPr>
          <a:xfrm>
            <a:off x="838201" y="5100638"/>
            <a:ext cx="10515600" cy="1014412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бактериям, живущим в почве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838200" y="2014539"/>
            <a:ext cx="10515600" cy="1128712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животным</a:t>
            </a:r>
            <a:r>
              <a:rPr lang="ru-RU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обитающим в </a:t>
            </a:r>
            <a:r>
              <a:rPr lang="ru-RU" sz="4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почве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0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Растения из почвы </a:t>
            </a:r>
            <a:r>
              <a:rPr lang="ru-RU" sz="5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получают</a:t>
            </a:r>
            <a:endParaRPr lang="ru-RU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Управляющая кнопка: настраиваемая 3">
            <a:hlinkClick r:id="" action="ppaction://hlinkshowjump?jump=lastslide" highlightClick="1"/>
          </p:cNvPr>
          <p:cNvSpPr/>
          <p:nvPr/>
        </p:nvSpPr>
        <p:spPr>
          <a:xfrm>
            <a:off x="838200" y="1825625"/>
            <a:ext cx="10277475" cy="1217613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перегной, песок, глину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819150" y="3494087"/>
            <a:ext cx="10277475" cy="1014413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воздух, воду, питательные вещества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lastslide" highlightClick="1"/>
          </p:cNvPr>
          <p:cNvSpPr/>
          <p:nvPr/>
        </p:nvSpPr>
        <p:spPr>
          <a:xfrm>
            <a:off x="838200" y="5100638"/>
            <a:ext cx="10258425" cy="1071562"/>
          </a:xfrm>
          <a:prstGeom prst="actionButtonBlank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питательные вещества</a:t>
            </a:r>
            <a:endParaRPr lang="ru-RU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188</Words>
  <Application>Microsoft Office PowerPoint</Application>
  <PresentationFormat>Широкоэкранный</PresentationFormat>
  <Paragraphs>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Окружающий мир 3 класс </vt:lpstr>
      <vt:lpstr>Почва – это…</vt:lpstr>
      <vt:lpstr>Почву можно отнести к …</vt:lpstr>
      <vt:lpstr>Найди основное свойство почвы:</vt:lpstr>
      <vt:lpstr>Состав почвы: </vt:lpstr>
      <vt:lpstr>Один сантиметр почвы в природе образуется за …</vt:lpstr>
      <vt:lpstr>На плодородие почвы влияет</vt:lpstr>
      <vt:lpstr>Остатки погибших растений и животных превращаются в перегной благодаря…</vt:lpstr>
      <vt:lpstr>Растения из почвы получают</vt:lpstr>
      <vt:lpstr>Врагами почвы считаются</vt:lpstr>
      <vt:lpstr>Молодец!</vt:lpstr>
      <vt:lpstr>Попробуй еще раз!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Окружающий мир 3 класс </dc:title>
  <dc:creator>777</dc:creator>
  <cp:lastModifiedBy>777</cp:lastModifiedBy>
  <cp:revision>15</cp:revision>
  <dcterms:created xsi:type="dcterms:W3CDTF">2018-11-14T21:30:48Z</dcterms:created>
  <dcterms:modified xsi:type="dcterms:W3CDTF">2018-11-18T21:01:16Z</dcterms:modified>
</cp:coreProperties>
</file>