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34CC2-49CC-41C8-958D-6AF9BD197635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DE5C1-5CFF-499B-ABB3-E7F68C204D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83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FBD5B-5B49-47A6-B5E4-EED520430CD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openxmlformats.org/officeDocument/2006/relationships/audio" Target="file:///H:\&#1040;3&#1041;&#1059;&#1050;&#1040;\&#1054;&#1050;&#1054;&#1053;&#1063;&#1040;&#1058;&#1045;&#1051;&#1068;&#1053;&#1054;\&#1075;&#1086;&#1083;&#1091;&#1073;&#1086;&#1081;%20&#1074;&#1072;&#1075;&#1086;&#1085;.mp3" TargetMode="External"/><Relationship Id="rId7" Type="http://schemas.openxmlformats.org/officeDocument/2006/relationships/image" Target="../media/image43.jpeg"/><Relationship Id="rId12" Type="http://schemas.openxmlformats.org/officeDocument/2006/relationships/image" Target="../media/image46.png"/><Relationship Id="rId2" Type="http://schemas.openxmlformats.org/officeDocument/2006/relationships/audio" Target="file:///H:\&#1040;3&#1041;&#1059;&#1050;&#1040;\&#1054;&#1050;&#1054;&#1053;&#1063;&#1040;&#1058;&#1045;&#1051;&#1068;&#1053;&#1054;\&#1086;&#1090;%20&#1091;&#1083;&#1099;&#1073;&#1082;&#1080;.mp3" TargetMode="External"/><Relationship Id="rId1" Type="http://schemas.openxmlformats.org/officeDocument/2006/relationships/audio" Target="file:///H:\&#1040;3&#1041;&#1059;&#1050;&#1040;\&#1054;&#1050;&#1054;&#1053;&#1063;&#1040;&#1058;&#1045;&#1051;&#1068;&#1053;&#1054;\&#1091;&#1095;&#1072;&#1090;%20&#1074;%20&#1096;&#1082;&#1086;&#1083;&#1077;.mp3" TargetMode="External"/><Relationship Id="rId6" Type="http://schemas.openxmlformats.org/officeDocument/2006/relationships/image" Target="../media/image42.gif"/><Relationship Id="rId11" Type="http://schemas.openxmlformats.org/officeDocument/2006/relationships/image" Target="../media/image39.jpeg"/><Relationship Id="rId5" Type="http://schemas.openxmlformats.org/officeDocument/2006/relationships/image" Target="../media/image5.jpeg"/><Relationship Id="rId10" Type="http://schemas.openxmlformats.org/officeDocument/2006/relationships/image" Target="../media/image45.png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img-fotki.yandex.ru/get/5904/valenta-mog.ba/0_675b5_b9c922b6_orig.jpg" TargetMode="External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5/valenta-mog.ba/0_675c2_b7e1e153_orig.jp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513/valenta-mog.ba/0_675c0_2e13e76b_orig.jpg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://img-fotki.yandex.ru/get/5904/valenta-mog.ba/0_675b5_b9c922b6_orig.jpg" TargetMode="External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hyperlink" Target="http://img-fotki.yandex.ru/get/5604/valenta-mog.ba/0_675c3_ccd54f33_orig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nevseoboi.com.ua/uploads/posts/2010-05/1272981418_smeshariki_099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аз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Прощание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0299" y="1857364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903" y="2550643"/>
            <a:ext cx="28312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«Азбукой»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639936">
            <a:off x="5196772" y="3740594"/>
            <a:ext cx="303848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  <a:latin typeface="Monotype Corsiva" pitchFamily="66" charset="0"/>
              </a:rPr>
              <a:t>Выполнила: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учитель  начальных  классов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МБОУ «СШ №1»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г. Евпатория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Неня  Зинаида  Ивановна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778536">
            <a:off x="5929324" y="557214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2019 г.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2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2786082" cy="31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7649" name="Picture 1" descr="C:\Documents and Settings\User\Мои документы\Downloads\rebusi-dly-detei-7-8-9-let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7503908" cy="23241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6625" name="Picture 1" descr="C:\Documents and Settings\User\Рабочий стол\rebusi-dly-detei-7-8-9-let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715172" cy="3149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1" name="Picture 1" descr="C:\Documents and Settings\User\Рабочий стол\f3fe2ba8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52624"/>
            <a:ext cx="8072494" cy="35480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user\Desktop\ШАБЛОН_РАМКА РОЗЫЫЫЫ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728" y="571480"/>
            <a:ext cx="6743064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7030A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Игровая    улица</a:t>
            </a:r>
            <a:endParaRPr lang="ru-RU" sz="5400" b="1" cap="all" spc="0" dirty="0">
              <a:ln/>
              <a:solidFill>
                <a:srgbClr val="7030A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84" y="2071670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крошка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2000240"/>
            <a:ext cx="2000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3500438"/>
            <a:ext cx="2354034" cy="8235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5072074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8" y="5000636"/>
            <a:ext cx="2376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колдун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3357562"/>
            <a:ext cx="201622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71678"/>
            <a:ext cx="12785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071942"/>
            <a:ext cx="12785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290"/>
            <a:ext cx="665355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  загадочная</a:t>
            </a:r>
            <a:endParaRPr lang="ru-RU" sz="48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8573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57356" y="1357298"/>
            <a:ext cx="0" cy="2160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143240" y="18573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14810" y="2357430"/>
            <a:ext cx="17281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000892" y="1928802"/>
            <a:ext cx="4000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7286644" y="1785926"/>
            <a:ext cx="1296144" cy="1202432"/>
          </a:xfrm>
          <a:prstGeom prst="arc">
            <a:avLst>
              <a:gd name="adj1" fmla="val 14842815"/>
              <a:gd name="adj2" fmla="val 677027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442913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14480" y="4000504"/>
            <a:ext cx="936104" cy="10801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29058" y="392906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357686" y="3286124"/>
            <a:ext cx="792088" cy="25202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572264" y="414338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Дуга 17"/>
          <p:cNvSpPr/>
          <p:nvPr/>
        </p:nvSpPr>
        <p:spPr>
          <a:xfrm rot="7546554">
            <a:off x="7170713" y="4115781"/>
            <a:ext cx="792088" cy="648072"/>
          </a:xfrm>
          <a:prstGeom prst="arc">
            <a:avLst>
              <a:gd name="adj1" fmla="val 17199698"/>
              <a:gd name="adj2" fmla="val 1528618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209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013977"/>
            <a:ext cx="1571604" cy="184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0"/>
            <a:ext cx="56398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Улица  песенная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143116"/>
            <a:ext cx="7661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Буквы  разные  писать…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071810"/>
            <a:ext cx="6804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От улыбки станет…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000504"/>
            <a:ext cx="5240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вагон…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User\Рабочий стол\ori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1796209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Documents and Settings\User\Рабочий стол\1116495_original.jpg"/>
          <p:cNvPicPr>
            <a:picLocks noChangeAspect="1" noChangeArrowheads="1"/>
          </p:cNvPicPr>
          <p:nvPr/>
        </p:nvPicPr>
        <p:blipFill>
          <a:blip r:embed="rId7"/>
          <a:srcRect l="15126" r="13026"/>
          <a:stretch>
            <a:fillRect/>
          </a:stretch>
        </p:blipFill>
        <p:spPr bwMode="auto">
          <a:xfrm>
            <a:off x="7500958" y="3971924"/>
            <a:ext cx="1143008" cy="245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 descr="C:\Documents and Settings\User\Рабочий стол\сол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072330" y="214290"/>
            <a:ext cx="1857388" cy="1309874"/>
          </a:xfrm>
          <a:prstGeom prst="rect">
            <a:avLst/>
          </a:prstGeom>
          <a:noFill/>
        </p:spPr>
      </p:pic>
      <p:pic>
        <p:nvPicPr>
          <p:cNvPr id="14" name="Picture 22" descr="http://li-web.ru/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47956">
            <a:off x="6282161" y="4560329"/>
            <a:ext cx="1727922" cy="1924190"/>
          </a:xfrm>
          <a:prstGeom prst="rect">
            <a:avLst/>
          </a:prstGeom>
          <a:noFill/>
        </p:spPr>
      </p:pic>
      <p:pic>
        <p:nvPicPr>
          <p:cNvPr id="13" name="Picture 4" descr="http://longleziku.science/pic-malaysia-school.ucoz.ru/new/0001-001-Proschaj-Azbuk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861448">
            <a:off x="2069269" y="4930683"/>
            <a:ext cx="12785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1081062" y="2357430"/>
            <a:ext cx="714380" cy="714380"/>
          </a:xfrm>
          <a:prstGeom prst="rect">
            <a:avLst/>
          </a:prstGeom>
        </p:spPr>
      </p:pic>
      <p:pic>
        <p:nvPicPr>
          <p:cNvPr id="19" name="от улыбк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1071538" y="3214686"/>
            <a:ext cx="723904" cy="723904"/>
          </a:xfrm>
          <a:prstGeom prst="rect">
            <a:avLst/>
          </a:prstGeom>
        </p:spPr>
      </p:pic>
      <p:pic>
        <p:nvPicPr>
          <p:cNvPr id="20" name="голубой вагон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1142976" y="4081466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1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8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9" descr="C:\Documents and Settings\User\Рабочий стол\с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00826" y="357166"/>
            <a:ext cx="2428892" cy="1712912"/>
          </a:xfrm>
          <a:prstGeom prst="rect">
            <a:avLst/>
          </a:prstGeom>
          <a:noFill/>
        </p:spPr>
      </p:pic>
      <p:pic>
        <p:nvPicPr>
          <p:cNvPr id="14" name="Picture 22" descr="http://li-web.ru/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7956">
            <a:off x="6276146" y="3381601"/>
            <a:ext cx="2760669" cy="307424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58578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</a:t>
            </a:r>
          </a:p>
          <a:p>
            <a:pPr algn="ctr"/>
            <a:r>
              <a:rPr lang="ru-RU" sz="8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Сюрпризов   </a:t>
            </a:r>
            <a:endParaRPr lang="ru-RU" sz="8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12" descr="http://li-web.ru/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2571744"/>
            <a:ext cx="2821515" cy="3752015"/>
          </a:xfrm>
          <a:prstGeom prst="rect">
            <a:avLst/>
          </a:prstGeom>
          <a:noFill/>
        </p:spPr>
      </p:pic>
      <p:pic>
        <p:nvPicPr>
          <p:cNvPr id="9" name="Picture 16" descr="http://li-web.ru/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3214686"/>
            <a:ext cx="2660783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s00.infourok.ru/images/doc/190/217116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667526"/>
            <a:ext cx="1190475" cy="1190474"/>
          </a:xfrm>
          <a:prstGeom prst="rect">
            <a:avLst/>
          </a:prstGeom>
          <a:noFill/>
        </p:spPr>
      </p:pic>
      <p:pic>
        <p:nvPicPr>
          <p:cNvPr id="18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167460"/>
            <a:ext cx="1690540" cy="1690540"/>
          </a:xfrm>
          <a:prstGeom prst="rect">
            <a:avLst/>
          </a:prstGeom>
          <a:noFill/>
        </p:spPr>
      </p:pic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310336"/>
            <a:ext cx="1547664" cy="1547664"/>
          </a:xfrm>
          <a:prstGeom prst="rect">
            <a:avLst/>
          </a:prstGeom>
          <a:noFill/>
        </p:spPr>
      </p:pic>
      <p:pic>
        <p:nvPicPr>
          <p:cNvPr id="14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310336"/>
            <a:ext cx="1547664" cy="1547664"/>
          </a:xfrm>
          <a:prstGeom prst="rect">
            <a:avLst/>
          </a:prstGeom>
          <a:noFill/>
        </p:spPr>
      </p:pic>
      <p:pic>
        <p:nvPicPr>
          <p:cNvPr id="16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310336"/>
            <a:ext cx="1547664" cy="1547664"/>
          </a:xfrm>
          <a:prstGeom prst="rect">
            <a:avLst/>
          </a:prstGeom>
          <a:noFill/>
        </p:spPr>
      </p:pic>
      <p:pic>
        <p:nvPicPr>
          <p:cNvPr id="17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310336"/>
            <a:ext cx="1547664" cy="1547664"/>
          </a:xfrm>
          <a:prstGeom prst="rect">
            <a:avLst/>
          </a:prstGeom>
          <a:noFill/>
        </p:spPr>
      </p:pic>
      <p:sp>
        <p:nvSpPr>
          <p:cNvPr id="1030" name="AutoShape 6" descr="https://ds8-snz.educhel.ru/uploads/35500/35403/section/760452/14820471051170.png?15379477558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3" name="Picture 9" descr="C:\Documents and Settings\User\Рабочий стол\со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3048000" cy="1712912"/>
          </a:xfrm>
          <a:prstGeom prst="rect">
            <a:avLst/>
          </a:prstGeom>
          <a:noFill/>
        </p:spPr>
      </p:pic>
      <p:pic>
        <p:nvPicPr>
          <p:cNvPr id="24" name="Picture 4" descr="http://vseprosto.spez-vizit.ru/wp-content/uploads/2016/02/parovozik2.jpg"/>
          <p:cNvPicPr>
            <a:picLocks noChangeAspect="1" noChangeArrowheads="1"/>
          </p:cNvPicPr>
          <p:nvPr/>
        </p:nvPicPr>
        <p:blipFill>
          <a:blip r:embed="rId6" cstate="print"/>
          <a:srcRect l="79167" t="12065"/>
          <a:stretch>
            <a:fillRect/>
          </a:stretch>
        </p:blipFill>
        <p:spPr bwMode="auto">
          <a:xfrm flipH="1">
            <a:off x="4071934" y="4572008"/>
            <a:ext cx="2357455" cy="1494151"/>
          </a:xfrm>
          <a:prstGeom prst="rect">
            <a:avLst/>
          </a:prstGeom>
          <a:noFill/>
          <a:effectLst/>
        </p:spPr>
      </p:pic>
      <p:pic>
        <p:nvPicPr>
          <p:cNvPr id="5" name="Picture 2" descr="http://cs623818.vk.me/v623818318/3259d/fs3ge_7U7-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72198" y="2786058"/>
            <a:ext cx="3071802" cy="33575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Picture 4" descr="http://vseprosto.spez-vizit.ru/wp-content/uploads/2016/02/parovozik2.jpg"/>
          <p:cNvPicPr>
            <a:picLocks noChangeAspect="1" noChangeArrowheads="1"/>
          </p:cNvPicPr>
          <p:nvPr/>
        </p:nvPicPr>
        <p:blipFill>
          <a:blip r:embed="rId8" cstate="print"/>
          <a:srcRect l="20833" t="15079" r="59028"/>
          <a:stretch>
            <a:fillRect/>
          </a:stretch>
        </p:blipFill>
        <p:spPr bwMode="auto">
          <a:xfrm flipH="1">
            <a:off x="1857356" y="4572008"/>
            <a:ext cx="2184620" cy="1500198"/>
          </a:xfrm>
          <a:prstGeom prst="rect">
            <a:avLst/>
          </a:prstGeom>
          <a:noFill/>
          <a:effectLst/>
        </p:spPr>
      </p:pic>
      <p:pic>
        <p:nvPicPr>
          <p:cNvPr id="1028" name="Picture 4" descr="http://vseprosto.spez-vizit.ru/wp-content/uploads/2016/02/parovozik2.jpg"/>
          <p:cNvPicPr>
            <a:picLocks noChangeAspect="1" noChangeArrowheads="1"/>
          </p:cNvPicPr>
          <p:nvPr/>
        </p:nvPicPr>
        <p:blipFill>
          <a:blip r:embed="rId9" cstate="print"/>
          <a:srcRect l="59723" t="12064" r="20139"/>
          <a:stretch>
            <a:fillRect/>
          </a:stretch>
        </p:blipFill>
        <p:spPr bwMode="auto">
          <a:xfrm flipH="1">
            <a:off x="0" y="4572008"/>
            <a:ext cx="2158776" cy="1535086"/>
          </a:xfrm>
          <a:prstGeom prst="rect">
            <a:avLst/>
          </a:prstGeom>
          <a:noFill/>
          <a:effectLst/>
        </p:spPr>
      </p:pic>
      <p:pic>
        <p:nvPicPr>
          <p:cNvPr id="13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10336"/>
            <a:ext cx="1333318" cy="1547664"/>
          </a:xfrm>
          <a:prstGeom prst="rect">
            <a:avLst/>
          </a:prstGeom>
          <a:noFill/>
        </p:spPr>
      </p:pic>
      <p:pic>
        <p:nvPicPr>
          <p:cNvPr id="27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310336"/>
            <a:ext cx="1547664" cy="1547664"/>
          </a:xfrm>
          <a:prstGeom prst="rect">
            <a:avLst/>
          </a:prstGeom>
          <a:noFill/>
        </p:spPr>
      </p:pic>
      <p:pic>
        <p:nvPicPr>
          <p:cNvPr id="28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310336"/>
            <a:ext cx="1547664" cy="1547664"/>
          </a:xfrm>
          <a:prstGeom prst="rect">
            <a:avLst/>
          </a:prstGeom>
          <a:noFill/>
        </p:spPr>
      </p:pic>
      <p:pic>
        <p:nvPicPr>
          <p:cNvPr id="29" name="Picture 2" descr="http://playcast.ru/uploads/2014/12/22/112235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72074"/>
            <a:ext cx="1547664" cy="1547664"/>
          </a:xfrm>
          <a:prstGeom prst="rect">
            <a:avLst/>
          </a:prstGeom>
          <a:noFill/>
        </p:spPr>
      </p:pic>
      <p:pic>
        <p:nvPicPr>
          <p:cNvPr id="30" name="Picture 17" descr="http://uchportfolio.ru/public_files/126517549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2928934"/>
            <a:ext cx="2175870" cy="2328250"/>
          </a:xfrm>
          <a:prstGeom prst="rect">
            <a:avLst/>
          </a:prstGeom>
          <a:noFill/>
        </p:spPr>
      </p:pic>
      <p:pic>
        <p:nvPicPr>
          <p:cNvPr id="31" name="Picture 29" descr="http://img-fotki.yandex.ru/get/4405/valenta-mog.ba/0_675b4_ad86859a_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5" y="2998502"/>
            <a:ext cx="1571636" cy="2095514"/>
          </a:xfrm>
          <a:prstGeom prst="rect">
            <a:avLst/>
          </a:prstGeom>
          <a:noFill/>
        </p:spPr>
      </p:pic>
      <p:sp>
        <p:nvSpPr>
          <p:cNvPr id="32" name="Выноска-облако 31"/>
          <p:cNvSpPr/>
          <p:nvPr/>
        </p:nvSpPr>
        <p:spPr>
          <a:xfrm flipH="1">
            <a:off x="6572264" y="1643050"/>
            <a:ext cx="1785950" cy="1143008"/>
          </a:xfrm>
          <a:prstGeom prst="cloudCallout">
            <a:avLst>
              <a:gd name="adj1" fmla="val -20833"/>
              <a:gd name="adj2" fmla="val 58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Выноска-облако 32"/>
          <p:cNvSpPr/>
          <p:nvPr/>
        </p:nvSpPr>
        <p:spPr>
          <a:xfrm flipH="1">
            <a:off x="5500694" y="928670"/>
            <a:ext cx="1071572" cy="857256"/>
          </a:xfrm>
          <a:prstGeom prst="cloudCallout">
            <a:avLst>
              <a:gd name="adj1" fmla="val -9459"/>
              <a:gd name="adj2" fmla="val 38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Выноска-облако 33"/>
          <p:cNvSpPr/>
          <p:nvPr/>
        </p:nvSpPr>
        <p:spPr>
          <a:xfrm flipH="1">
            <a:off x="4143372" y="857232"/>
            <a:ext cx="928694" cy="642942"/>
          </a:xfrm>
          <a:prstGeom prst="cloudCallout">
            <a:avLst>
              <a:gd name="adj1" fmla="val -1585"/>
              <a:gd name="adj2" fmla="val 36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Picture 18" descr="http://li-web.ru/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3071810"/>
            <a:ext cx="1785918" cy="20187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3F88C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0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785785" y="4563126"/>
            <a:ext cx="3631237" cy="2035825"/>
          </a:xfrm>
          <a:prstGeom prst="rect">
            <a:avLst/>
          </a:prstGeom>
          <a:noFill/>
        </p:spPr>
      </p:pic>
      <p:pic>
        <p:nvPicPr>
          <p:cNvPr id="83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4643438" y="4500570"/>
            <a:ext cx="3786214" cy="2035825"/>
          </a:xfrm>
          <a:prstGeom prst="rect">
            <a:avLst/>
          </a:prstGeom>
          <a:noFill/>
        </p:spPr>
      </p:pic>
      <p:pic>
        <p:nvPicPr>
          <p:cNvPr id="81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785785" y="2456892"/>
            <a:ext cx="3631237" cy="2035825"/>
          </a:xfrm>
          <a:prstGeom prst="rect">
            <a:avLst/>
          </a:prstGeom>
          <a:noFill/>
        </p:spPr>
      </p:pic>
      <p:pic>
        <p:nvPicPr>
          <p:cNvPr id="82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4668011" y="2456892"/>
            <a:ext cx="3761641" cy="2035825"/>
          </a:xfrm>
          <a:prstGeom prst="rect">
            <a:avLst/>
          </a:prstGeom>
          <a:noFill/>
        </p:spPr>
      </p:pic>
      <p:pic>
        <p:nvPicPr>
          <p:cNvPr id="79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4643438" y="357166"/>
            <a:ext cx="3786213" cy="2035825"/>
          </a:xfrm>
          <a:prstGeom prst="rect">
            <a:avLst/>
          </a:prstGeom>
          <a:noFill/>
        </p:spPr>
      </p:pic>
      <p:pic>
        <p:nvPicPr>
          <p:cNvPr id="77" name="Picture 3" descr="C:\Users\Lubov\Desktop\мои статьи\701cac47e5592bea.jpg"/>
          <p:cNvPicPr>
            <a:picLocks noChangeAspect="1" noChangeArrowheads="1"/>
          </p:cNvPicPr>
          <p:nvPr/>
        </p:nvPicPr>
        <p:blipFill>
          <a:blip r:embed="rId5" cstate="print"/>
          <a:srcRect l="35079" t="50079" r="40748" b="21260"/>
          <a:stretch>
            <a:fillRect/>
          </a:stretch>
        </p:blipFill>
        <p:spPr bwMode="auto">
          <a:xfrm>
            <a:off x="785785" y="350658"/>
            <a:ext cx="3631237" cy="2035825"/>
          </a:xfrm>
          <a:prstGeom prst="rect">
            <a:avLst/>
          </a:prstGeom>
          <a:noFill/>
        </p:spPr>
      </p:pic>
      <p:pic>
        <p:nvPicPr>
          <p:cNvPr id="3074" name="Picture 2" descr="C:\Users\Lubov\Desktop\мои статьи\ж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357826"/>
            <a:ext cx="864096" cy="486054"/>
          </a:xfrm>
          <a:prstGeom prst="rect">
            <a:avLst/>
          </a:prstGeom>
          <a:noFill/>
        </p:spPr>
      </p:pic>
      <p:pic>
        <p:nvPicPr>
          <p:cNvPr id="3076" name="Picture 4" descr="C:\Users\Lubov\Desktop\мои статьи\ш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357826"/>
            <a:ext cx="864096" cy="486054"/>
          </a:xfrm>
          <a:prstGeom prst="rect">
            <a:avLst/>
          </a:prstGeom>
          <a:noFill/>
        </p:spPr>
      </p:pic>
      <p:pic>
        <p:nvPicPr>
          <p:cNvPr id="3075" name="Picture 3" descr="C:\Users\Lubov\Desktop\мои статьи\з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5286388"/>
            <a:ext cx="864096" cy="486054"/>
          </a:xfrm>
          <a:prstGeom prst="rect">
            <a:avLst/>
          </a:prstGeom>
          <a:noFill/>
        </p:spPr>
      </p:pic>
      <p:pic>
        <p:nvPicPr>
          <p:cNvPr id="7171" name="Picture 3" descr="C:\Users\Lubov\Desktop\мои статьи\п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1142984"/>
            <a:ext cx="785818" cy="486054"/>
          </a:xfrm>
          <a:prstGeom prst="rect">
            <a:avLst/>
          </a:prstGeom>
          <a:noFill/>
        </p:spPr>
      </p:pic>
      <p:pic>
        <p:nvPicPr>
          <p:cNvPr id="7172" name="Picture 4" descr="C:\Users\Lubov\Desktop\мои статьи\в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1142984"/>
            <a:ext cx="864096" cy="486054"/>
          </a:xfrm>
          <a:prstGeom prst="rect">
            <a:avLst/>
          </a:prstGeom>
          <a:noFill/>
        </p:spPr>
      </p:pic>
      <p:pic>
        <p:nvPicPr>
          <p:cNvPr id="7175" name="Picture 7" descr="C:\Users\Lubov\Desktop\мои статьи\к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9" y="3214686"/>
            <a:ext cx="857256" cy="540059"/>
          </a:xfrm>
          <a:prstGeom prst="rect">
            <a:avLst/>
          </a:prstGeom>
          <a:noFill/>
        </p:spPr>
      </p:pic>
      <p:pic>
        <p:nvPicPr>
          <p:cNvPr id="7176" name="Picture 8" descr="C:\Users\Lubov\Desktop\мои статьи\д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3266982"/>
            <a:ext cx="864096" cy="486054"/>
          </a:xfrm>
          <a:prstGeom prst="rect">
            <a:avLst/>
          </a:prstGeom>
          <a:noFill/>
        </p:spPr>
      </p:pic>
      <p:pic>
        <p:nvPicPr>
          <p:cNvPr id="7177" name="Picture 9" descr="C:\Users\Lubov\Desktop\мои статьи\т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3357562"/>
            <a:ext cx="768085" cy="432048"/>
          </a:xfrm>
          <a:prstGeom prst="rect">
            <a:avLst/>
          </a:prstGeom>
          <a:noFill/>
        </p:spPr>
      </p:pic>
      <p:pic>
        <p:nvPicPr>
          <p:cNvPr id="7174" name="Picture 6" descr="C:\Users\Lubov\Desktop\мои статьи\г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85852" y="3286124"/>
            <a:ext cx="768085" cy="432048"/>
          </a:xfrm>
          <a:prstGeom prst="rect">
            <a:avLst/>
          </a:prstGeom>
          <a:noFill/>
        </p:spPr>
      </p:pic>
      <p:pic>
        <p:nvPicPr>
          <p:cNvPr id="7173" name="Picture 5" descr="C:\Users\Lubov\Desktop\мои статьи\ф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43240" y="1142984"/>
            <a:ext cx="864096" cy="486054"/>
          </a:xfrm>
          <a:prstGeom prst="rect">
            <a:avLst/>
          </a:prstGeom>
          <a:noFill/>
        </p:spPr>
      </p:pic>
      <p:pic>
        <p:nvPicPr>
          <p:cNvPr id="7170" name="Picture 2" descr="C:\Users\Lubov\Desktop\мои статьи\б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43504" y="1142984"/>
            <a:ext cx="864096" cy="486054"/>
          </a:xfrm>
          <a:prstGeom prst="rect">
            <a:avLst/>
          </a:prstGeom>
          <a:noFill/>
        </p:spPr>
      </p:pic>
      <p:pic>
        <p:nvPicPr>
          <p:cNvPr id="3077" name="Picture 5" descr="C:\Users\Lubov\Desktop\мои статьи\с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43768" y="5429264"/>
            <a:ext cx="754969" cy="424670"/>
          </a:xfrm>
          <a:prstGeom prst="rect">
            <a:avLst/>
          </a:prstGeom>
          <a:noFill/>
        </p:spPr>
      </p:pic>
      <p:sp>
        <p:nvSpPr>
          <p:cNvPr id="86" name="Скругленный прямоугольник 85"/>
          <p:cNvSpPr/>
          <p:nvPr/>
        </p:nvSpPr>
        <p:spPr>
          <a:xfrm>
            <a:off x="3214678" y="1142984"/>
            <a:ext cx="785818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143240" y="1142984"/>
            <a:ext cx="817231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143768" y="1214422"/>
            <a:ext cx="857256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143768" y="1142984"/>
            <a:ext cx="857256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072066" y="3214686"/>
            <a:ext cx="960107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5072066" y="3214686"/>
            <a:ext cx="960107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285852" y="3214686"/>
            <a:ext cx="817231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1285852" y="3214686"/>
            <a:ext cx="817231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1214414" y="5357826"/>
            <a:ext cx="960107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214414" y="5357826"/>
            <a:ext cx="960107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7215206" y="5357826"/>
            <a:ext cx="785818" cy="54006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ysClr val="window" lastClr="FFFFFF"/>
                </a:solidFill>
                <a:latin typeface="Calibri"/>
              </a:rPr>
              <a:t>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7143768" y="5357826"/>
            <a:ext cx="857256" cy="540060"/>
          </a:xfrm>
          <a:prstGeom prst="roundRect">
            <a:avLst/>
          </a:prstGeom>
          <a:solidFill>
            <a:srgbClr val="4F81BD">
              <a:alpha val="0"/>
            </a:srgbClr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5" name="Picture 11" descr="http://playcast.ru/uploads/2014/05/07/851107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95937" y="782706"/>
            <a:ext cx="1125121" cy="436900"/>
          </a:xfrm>
          <a:prstGeom prst="rect">
            <a:avLst/>
          </a:prstGeom>
          <a:noFill/>
        </p:spPr>
      </p:pic>
      <p:pic>
        <p:nvPicPr>
          <p:cNvPr id="112" name="Picture 11" descr="http://playcast.ru/uploads/2014/05/07/851107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95937" y="4995174"/>
            <a:ext cx="1125121" cy="436900"/>
          </a:xfrm>
          <a:prstGeom prst="rect">
            <a:avLst/>
          </a:prstGeom>
          <a:noFill/>
        </p:spPr>
      </p:pic>
      <p:pic>
        <p:nvPicPr>
          <p:cNvPr id="113" name="Picture 11" descr="http://playcast.ru/uploads/2014/05/07/8511072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99926" y="2942946"/>
            <a:ext cx="1125121" cy="436900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Станция парных согласных</a:t>
            </a:r>
            <a:endParaRPr lang="ru-RU" sz="3600" b="1" cap="all" spc="0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90" grpId="0" animBg="1"/>
      <p:bldP spid="90" grpId="1" animBg="1"/>
      <p:bldP spid="94" grpId="0" animBg="1"/>
      <p:bldP spid="94" grpId="1" animBg="1"/>
      <p:bldP spid="96" grpId="0" animBg="1"/>
      <p:bldP spid="96" grpId="1" animBg="1"/>
      <p:bldP spid="100" grpId="0" animBg="1"/>
      <p:bldP spid="100" grpId="1" animBg="1"/>
      <p:bldP spid="106" grpId="0" animBg="1"/>
      <p:bldP spid="10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778536">
            <a:off x="5929324" y="557214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2019 г.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Picture 8" descr="Картинка 26 из 1505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t="-440" r="14881"/>
          <a:stretch>
            <a:fillRect/>
          </a:stretch>
        </p:blipFill>
        <p:spPr bwMode="auto">
          <a:xfrm>
            <a:off x="0" y="-17232"/>
            <a:ext cx="9144000" cy="68752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  ребусов</a:t>
            </a:r>
            <a:endParaRPr lang="ru-RU" sz="54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Picture 14" descr="http://ped-kopilka.ru/images/2(440).jpg"/>
          <p:cNvPicPr>
            <a:picLocks noChangeAspect="1" noChangeArrowheads="1"/>
          </p:cNvPicPr>
          <p:nvPr/>
        </p:nvPicPr>
        <p:blipFill>
          <a:blip r:embed="rId4" cstate="print"/>
          <a:srcRect t="13357" b="30545"/>
          <a:stretch>
            <a:fillRect/>
          </a:stretch>
        </p:blipFill>
        <p:spPr bwMode="auto">
          <a:xfrm>
            <a:off x="785786" y="2500306"/>
            <a:ext cx="778674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08" y="357166"/>
            <a:ext cx="5097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Picture 18" descr="http://graycell.ru/graph/rebus/Rebus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7735246" cy="3584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лица  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12" descr="http://3ezhika.ru/mamaladushka/wp-content/uploads/%D1%83%D0%B7%D0%BE%D1%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7429520" cy="37862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 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410" name="AutoShape 2" descr="https://umochki.ru/images/rebusy/dlya-detei-9-10-let/kistochk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Documents and Settings\User\Мои документы\Downloads\kisto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7526724" cy="28813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 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8" descr="http://fs00.infourok.ru/images/doc/149/172415/640/img35.jpg"/>
          <p:cNvPicPr>
            <a:picLocks noChangeAspect="1" noChangeArrowheads="1"/>
          </p:cNvPicPr>
          <p:nvPr/>
        </p:nvPicPr>
        <p:blipFill>
          <a:blip r:embed="rId3" cstate="print"/>
          <a:srcRect l="6638" t="31500" b="18101"/>
          <a:stretch>
            <a:fillRect/>
          </a:stretch>
        </p:blipFill>
        <p:spPr bwMode="auto">
          <a:xfrm>
            <a:off x="1214414" y="2000240"/>
            <a:ext cx="6985724" cy="28283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1а класс 2015\все плакаты\наш клас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541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Улица   ребусов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61" name="Picture 1" descr="C:\Documents and Settings\User\Рабочий стол\andr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7750824" cy="3089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06e6f5ca9f59e2715fde1a9dd653ee19b14fb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3AE4C03F-581D-499D-8CC3-353D4C25A49A}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93</Words>
  <Application>Microsoft Office PowerPoint</Application>
  <PresentationFormat>Экран (4:3)</PresentationFormat>
  <Paragraphs>47</Paragraphs>
  <Slides>17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27</cp:revision>
  <dcterms:modified xsi:type="dcterms:W3CDTF">2019-03-27T18:15:49Z</dcterms:modified>
</cp:coreProperties>
</file>