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9/04/21/26951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"/>
            <a:ext cx="9144000" cy="68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20688"/>
            <a:ext cx="9036496" cy="374441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«Милосердие 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437112"/>
            <a:ext cx="6228184" cy="2410923"/>
          </a:xfrm>
        </p:spPr>
        <p:txBody>
          <a:bodyPr>
            <a:normAutofit fontScale="92500"/>
          </a:bodyPr>
          <a:lstStyle/>
          <a:p>
            <a:pPr algn="r">
              <a:spcBef>
                <a:spcPts val="0"/>
              </a:spcBef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: 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Неня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Зинаида Ивановна</a:t>
            </a:r>
          </a:p>
          <a:p>
            <a:pPr algn="r">
              <a:spcBef>
                <a:spcPts val="0"/>
              </a:spcBef>
            </a:pPr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 классов</a:t>
            </a:r>
          </a:p>
          <a:p>
            <a:pPr algn="r">
              <a:spcBef>
                <a:spcPts val="0"/>
              </a:spcBef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1им. </a:t>
            </a:r>
            <a:r>
              <a:rPr lang="ru-RU" sz="3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М.Губанова</a:t>
            </a: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3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Евпатория</a:t>
            </a:r>
          </a:p>
          <a:p>
            <a:pPr algn="r">
              <a:spcBef>
                <a:spcPts val="0"/>
              </a:spcBef>
            </a:pP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8c1/00076f48-fe0f9cea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25422" r="11702" b="517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m0-tub-ru.yandex.net/i?id=270705e06ab5fb062c0bccabbc6f57f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Прочитайте </a:t>
            </a:r>
            <a:r>
              <a:rPr lang="ru-RU" dirty="0"/>
              <a:t>слова и подумайте, какие слова лишние?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52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4.infourok.ru/uploads/ex/10d6/000edde5-ce8c40fc/img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1"/>
            <a:ext cx="9144000" cy="60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194920" cy="72007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Дорогой добра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566124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042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35055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" y="0"/>
            <a:ext cx="9131345" cy="68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984" y="620688"/>
            <a:ext cx="6059016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«Милосердный самарянин»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393" y="228702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мы должны делать добрые дела?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можно сделать?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</a:t>
            </a: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эта притча? </a:t>
            </a:r>
            <a:endParaRPr lang="ru-RU" sz="4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делать добрые дела?</a:t>
            </a:r>
          </a:p>
        </p:txBody>
      </p:sp>
    </p:spTree>
    <p:extLst>
      <p:ext uri="{BB962C8B-B14F-4D97-AF65-F5344CB8AC3E}">
        <p14:creationId xmlns:p14="http://schemas.microsoft.com/office/powerpoint/2010/main" val="40707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i/135055/0001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" y="0"/>
            <a:ext cx="9131345" cy="684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620688"/>
            <a:ext cx="519492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597" y="2204864"/>
            <a:ext cx="6779096" cy="38884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задачу ставили?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</a:t>
            </a: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решить поставленную задачу?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применять полученные знания</a:t>
            </a:r>
            <a:r>
              <a:rPr lang="ru-RU" b="1" i="1" dirty="0">
                <a:solidFill>
                  <a:srgbClr val="C00000"/>
                </a:solidFill>
              </a:rPr>
              <a:t>?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16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>
          <a:xfrm>
            <a:off x="916603" y="1"/>
            <a:ext cx="7183789" cy="26369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dirty="0">
                <a:solidFill>
                  <a:srgbClr val="0000CC"/>
                </a:solidFill>
              </a:rPr>
              <a:t>Будьте внимательными, вдруг кому-то нужна ваша помощь!</a:t>
            </a:r>
            <a:br>
              <a:rPr lang="ru-RU" altLang="ru-RU" sz="4000" dirty="0">
                <a:solidFill>
                  <a:srgbClr val="0000CC"/>
                </a:solidFill>
              </a:rPr>
            </a:br>
            <a:r>
              <a:rPr lang="ru-RU" altLang="ru-RU" sz="4000" dirty="0" smtClean="0">
                <a:solidFill>
                  <a:srgbClr val="0000CC"/>
                </a:solidFill>
              </a:rPr>
              <a:t>Не </a:t>
            </a:r>
            <a:r>
              <a:rPr lang="ru-RU" altLang="ru-RU" sz="4000" dirty="0">
                <a:solidFill>
                  <a:srgbClr val="0000CC"/>
                </a:solidFill>
              </a:rPr>
              <a:t>ждите, когда вас попросят, а помогите нуждающимся!</a:t>
            </a:r>
          </a:p>
        </p:txBody>
      </p:sp>
      <p:pic>
        <p:nvPicPr>
          <p:cNvPr id="5" name="Picture 8" descr="солнышк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6077" r="7541" b="11374"/>
          <a:stretch/>
        </p:blipFill>
        <p:spPr>
          <a:xfrm>
            <a:off x="6448541" y="4578427"/>
            <a:ext cx="2538248" cy="20652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C:\Users\Public\Pictures\133414_original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65104"/>
            <a:ext cx="3221477" cy="2278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1" descr="Котено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89040"/>
            <a:ext cx="3178935" cy="2085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9" descr="инвалид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4970" y="2406824"/>
            <a:ext cx="2962695" cy="242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6" descr="птицы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808434"/>
            <a:ext cx="1979712" cy="234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5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626/0006a95d-9175b47a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t="37787" r="52732" b="24426"/>
          <a:stretch/>
        </p:blipFill>
        <p:spPr bwMode="auto">
          <a:xfrm>
            <a:off x="0" y="0"/>
            <a:ext cx="913096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244827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христианским пониманием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милосердия, 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взаимосвязь</a:t>
            </a:r>
            <a:b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 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«милосердие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ближний», «любовь 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врагам».  </a:t>
            </a:r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52641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-512" r="1187" b="512"/>
          <a:stretch/>
        </p:blipFill>
        <p:spPr bwMode="auto">
          <a:xfrm>
            <a:off x="-108520" y="-76667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3978188" cy="51125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Бог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один.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поклоняйся идолам.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 имя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напрасно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работай, </a:t>
            </a:r>
            <a:endParaRPr lang="ru-RU" alt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отдыхай.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отца и </a:t>
            </a:r>
            <a:endParaRPr lang="ru-RU" altLang="ru-RU" sz="2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матерь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твою.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убивай.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изменяй – люби верно.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кради.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9. Не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доноси и не лги.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 завидуй.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9/04/21/26951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"/>
            <a:ext cx="9144000" cy="68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0956" y="400308"/>
            <a:ext cx="6922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мультфильма «Просто так!»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1683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поступок совершил этот мальчик?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можно назвать героев этого мультфильма милыми?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какой темой мы познакомимся на уроке? </a:t>
            </a:r>
          </a:p>
        </p:txBody>
      </p:sp>
    </p:spTree>
    <p:extLst>
      <p:ext uri="{BB962C8B-B14F-4D97-AF65-F5344CB8AC3E}">
        <p14:creationId xmlns:p14="http://schemas.microsoft.com/office/powerpoint/2010/main" val="13268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3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i/199593/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3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20579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группе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4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199593/0001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548680"/>
            <a:ext cx="8229600" cy="495801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Качества, которые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проявлять, работая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4988" indent="703263">
              <a:buFont typeface="Wingdings" panose="05000000000000000000" pitchFamily="2" charset="2"/>
              <a:buChar char="q"/>
              <a:tabLst>
                <a:tab pos="3328988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4988" indent="703263">
              <a:buFont typeface="Wingdings" panose="05000000000000000000" pitchFamily="2" charset="2"/>
              <a:buChar char="q"/>
              <a:tabLst>
                <a:tab pos="3328988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4988" indent="703263">
              <a:buFont typeface="Wingdings" panose="05000000000000000000" pitchFamily="2" charset="2"/>
              <a:buChar char="q"/>
              <a:tabLst>
                <a:tab pos="3328988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4988" indent="703263">
              <a:buFont typeface="Wingdings" panose="05000000000000000000" pitchFamily="2" charset="2"/>
              <a:buChar char="q"/>
              <a:tabLst>
                <a:tab pos="3328988" algn="l"/>
              </a:tabLst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другого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804988" indent="703263">
              <a:buFont typeface="Wingdings" panose="05000000000000000000" pitchFamily="2" charset="2"/>
              <a:buChar char="q"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уважать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1075" indent="257175" algn="ctr">
              <a:buFont typeface="Wingdings" panose="05000000000000000000" pitchFamily="2" charset="2"/>
              <a:buChar char="q"/>
              <a:tabLst>
                <a:tab pos="3328988" algn="l"/>
              </a:tabLst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laycast.ru/uploads/2019/04/21/269511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"/>
            <a:ext cx="9144000" cy="68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 поработает со словарем и найдет значение  слова Милосердие в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словаре.</a:t>
            </a:r>
          </a:p>
          <a:p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найдет значение слова «Сострадание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2" y="0"/>
            <a:ext cx="91677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78729233cd94e98897a5b89c929de6a96e38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252</Words>
  <Application>Microsoft Office PowerPoint</Application>
  <PresentationFormat>Экран (4:3)</PresentationFormat>
  <Paragraphs>47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Тема:  «Милосердие и  сострадание»</vt:lpstr>
      <vt:lpstr>Цель: познакомить учащихся с христианским пониманием милосердия, показать взаимосвязь  понятий «милосердие», «ближний», «любовь  к врагам».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Прочитайте слова и подумайте, какие слова лишние? </vt:lpstr>
      <vt:lpstr>Презентация PowerPoint</vt:lpstr>
      <vt:lpstr>Физкультминутка</vt:lpstr>
      <vt:lpstr>«Милосердный самарянин»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School_1_Nenya</dc:creator>
  <cp:lastModifiedBy>HP</cp:lastModifiedBy>
  <cp:revision>16</cp:revision>
  <dcterms:created xsi:type="dcterms:W3CDTF">2019-06-24T18:46:11Z</dcterms:created>
  <dcterms:modified xsi:type="dcterms:W3CDTF">2024-01-05T19:53:15Z</dcterms:modified>
</cp:coreProperties>
</file>