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6" r:id="rId10"/>
    <p:sldId id="264" r:id="rId11"/>
    <p:sldId id="265" r:id="rId12"/>
    <p:sldId id="267" r:id="rId13"/>
    <p:sldId id="268" r:id="rId14"/>
    <p:sldId id="270" r:id="rId15"/>
    <p:sldId id="269" r:id="rId16"/>
    <p:sldId id="271" r:id="rId17"/>
  </p:sldIdLst>
  <p:sldSz cx="9144000" cy="6858000" type="screen4x3"/>
  <p:notesSz cx="6858000" cy="9144000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42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laycast.ru/uploads/2019/04/21/269511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8"/>
            <a:ext cx="9144000" cy="6856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620688"/>
            <a:ext cx="9036496" cy="3744416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«Милосердие </a:t>
            </a:r>
            <a:r>
              <a:rPr lang="ru-RU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сострадание</a:t>
            </a:r>
            <a:r>
              <a:rPr lang="ru-RU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5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4437112"/>
            <a:ext cx="6228184" cy="2410923"/>
          </a:xfrm>
        </p:spPr>
        <p:txBody>
          <a:bodyPr>
            <a:normAutofit fontScale="92500"/>
          </a:bodyPr>
          <a:lstStyle/>
          <a:p>
            <a:pPr algn="r">
              <a:spcBef>
                <a:spcPts val="0"/>
              </a:spcBef>
            </a:pPr>
            <a:r>
              <a:rPr lang="ru-RU" sz="3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 : </a:t>
            </a:r>
            <a:r>
              <a:rPr lang="ru-RU" sz="3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Неня</a:t>
            </a:r>
            <a:r>
              <a:rPr lang="ru-RU" sz="3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Зинаида Ивановна</a:t>
            </a:r>
          </a:p>
          <a:p>
            <a:pPr algn="r">
              <a:spcBef>
                <a:spcPts val="0"/>
              </a:spcBef>
            </a:pPr>
            <a:r>
              <a:rPr lang="ru-RU" sz="3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3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начальных  классов</a:t>
            </a:r>
          </a:p>
          <a:p>
            <a:pPr algn="r">
              <a:spcBef>
                <a:spcPts val="0"/>
              </a:spcBef>
            </a:pPr>
            <a:r>
              <a:rPr lang="ru-RU" sz="3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«СШ №</a:t>
            </a:r>
            <a:r>
              <a:rPr lang="ru-RU" sz="3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1им. </a:t>
            </a:r>
            <a:r>
              <a:rPr lang="ru-RU" sz="3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М.Губанова</a:t>
            </a:r>
            <a:r>
              <a:rPr lang="ru-RU" sz="3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</a:t>
            </a:r>
            <a:endParaRPr lang="ru-RU" sz="30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Bef>
                <a:spcPts val="0"/>
              </a:spcBef>
            </a:pPr>
            <a:r>
              <a:rPr lang="ru-RU" sz="3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 Евпатория</a:t>
            </a:r>
          </a:p>
          <a:p>
            <a:pPr algn="r">
              <a:spcBef>
                <a:spcPts val="0"/>
              </a:spcBef>
            </a:pPr>
            <a:r>
              <a:rPr lang="ru-RU" sz="3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г. 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5110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s://ds04.infourok.ru/uploads/ex/08c1/00076f48-fe0f9cea/img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8" t="25422" r="11702" b="5176"/>
          <a:stretch/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957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https://im0-tub-ru.yandex.net/i?id=270705e06ab5fb062c0bccabbc6f57f9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Прочитайте </a:t>
            </a:r>
            <a:r>
              <a:rPr lang="ru-RU" dirty="0"/>
              <a:t>слова и подумайте, какие слова лишние?</a:t>
            </a:r>
            <a:br>
              <a:rPr lang="ru-RU" dirty="0"/>
            </a:br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496944" cy="5213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907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204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ds04.infourok.ru/uploads/ex/10d6/000edde5-ce8c40fc/img4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1"/>
            <a:ext cx="9144000" cy="6021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116632"/>
            <a:ext cx="5194920" cy="720079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Физкультминутка</a:t>
            </a:r>
            <a:endParaRPr lang="ru-RU" sz="36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Дорогой добра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91680" y="5661248"/>
            <a:ext cx="609600" cy="609600"/>
          </a:xfrm>
        </p:spPr>
      </p:pic>
    </p:spTree>
    <p:extLst>
      <p:ext uri="{BB962C8B-B14F-4D97-AF65-F5344CB8AC3E}">
        <p14:creationId xmlns:p14="http://schemas.microsoft.com/office/powerpoint/2010/main" val="2804280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7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900igr.net/up/datai/135055/0001-002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8" y="0"/>
            <a:ext cx="9131345" cy="6848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84984" y="620688"/>
            <a:ext cx="6059016" cy="1143000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«Милосердный самарянин»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6393" y="2287020"/>
            <a:ext cx="8229600" cy="45259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sz="4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 мы должны делать добрые дела? </a:t>
            </a:r>
            <a:endParaRPr lang="ru-RU" sz="4400" b="1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4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Какой </a:t>
            </a:r>
            <a:r>
              <a:rPr lang="ru-RU" sz="4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 можно сделать? </a:t>
            </a:r>
            <a:endParaRPr lang="ru-RU" sz="4400" b="1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4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Чему </a:t>
            </a:r>
            <a:r>
              <a:rPr lang="ru-RU" sz="4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 эта притча? </a:t>
            </a:r>
            <a:endParaRPr lang="ru-RU" sz="4400" b="1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4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нужно делать добрые дела?</a:t>
            </a:r>
          </a:p>
        </p:txBody>
      </p:sp>
    </p:spTree>
    <p:extLst>
      <p:ext uri="{BB962C8B-B14F-4D97-AF65-F5344CB8AC3E}">
        <p14:creationId xmlns:p14="http://schemas.microsoft.com/office/powerpoint/2010/main" val="407077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900igr.net/up/datai/135055/0001-002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8" y="0"/>
            <a:ext cx="9131345" cy="6848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5896" y="620688"/>
            <a:ext cx="5194920" cy="1143000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</a:t>
            </a:r>
            <a:endParaRPr lang="ru-RU" sz="6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69597" y="2204864"/>
            <a:ext cx="6779096" cy="3888432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ru-RU" sz="4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Какую задачу ставили?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4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Удалось </a:t>
            </a:r>
            <a:r>
              <a:rPr lang="ru-RU" sz="4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 решить поставленную задачу?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4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</a:t>
            </a:r>
            <a:r>
              <a:rPr lang="ru-RU" sz="4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будем применять полученные знания</a:t>
            </a:r>
            <a:r>
              <a:rPr lang="ru-RU" b="1" i="1" dirty="0">
                <a:solidFill>
                  <a:srgbClr val="C00000"/>
                </a:solidFill>
              </a:rPr>
              <a:t>?</a:t>
            </a:r>
            <a:endParaRPr lang="ru-RU" b="1" dirty="0">
              <a:solidFill>
                <a:srgbClr val="C00000"/>
              </a:solidFill>
            </a:endParaRP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09165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idx="1"/>
          </p:nvPr>
        </p:nvSpPr>
        <p:spPr>
          <a:xfrm>
            <a:off x="916603" y="1"/>
            <a:ext cx="7183789" cy="2636912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4000" dirty="0">
                <a:solidFill>
                  <a:srgbClr val="0000CC"/>
                </a:solidFill>
              </a:rPr>
              <a:t>Будьте внимательными, вдруг кому-то нужна ваша помощь!</a:t>
            </a:r>
            <a:br>
              <a:rPr lang="ru-RU" altLang="ru-RU" sz="4000" dirty="0">
                <a:solidFill>
                  <a:srgbClr val="0000CC"/>
                </a:solidFill>
              </a:rPr>
            </a:br>
            <a:r>
              <a:rPr lang="ru-RU" altLang="ru-RU" sz="4000" dirty="0" smtClean="0">
                <a:solidFill>
                  <a:srgbClr val="0000CC"/>
                </a:solidFill>
              </a:rPr>
              <a:t>Не </a:t>
            </a:r>
            <a:r>
              <a:rPr lang="ru-RU" altLang="ru-RU" sz="4000" dirty="0">
                <a:solidFill>
                  <a:srgbClr val="0000CC"/>
                </a:solidFill>
              </a:rPr>
              <a:t>ждите, когда вас попросят, а помогите нуждающимся!</a:t>
            </a:r>
          </a:p>
        </p:txBody>
      </p:sp>
      <p:pic>
        <p:nvPicPr>
          <p:cNvPr id="5" name="Picture 8" descr="солнышко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4" t="6077" r="7541" b="11374"/>
          <a:stretch/>
        </p:blipFill>
        <p:spPr>
          <a:xfrm>
            <a:off x="6448541" y="4578427"/>
            <a:ext cx="2538248" cy="206528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2" descr="C:\Users\Public\Pictures\133414_original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4365104"/>
            <a:ext cx="3221477" cy="22786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11" descr="Котенок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3789040"/>
            <a:ext cx="3178935" cy="20855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9" descr="инвалид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54970" y="2406824"/>
            <a:ext cx="2962695" cy="24249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6" descr="птицы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64288" y="1808434"/>
            <a:ext cx="1979712" cy="23406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3955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4.infourok.ru/uploads/ex/0626/0006a95d-9175b47a/img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1" t="37787" r="52732" b="24426"/>
          <a:stretch/>
        </p:blipFill>
        <p:spPr bwMode="auto">
          <a:xfrm>
            <a:off x="0" y="0"/>
            <a:ext cx="9130966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568952" cy="2448272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учащихся с </a:t>
            </a:r>
            <a:r>
              <a:rPr lang="ru-RU" sz="32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христианским пониманием </a:t>
            </a:r>
            <a:r>
              <a:rPr lang="ru-RU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милосердия, </a:t>
            </a:r>
            <a:r>
              <a:rPr lang="ru-RU" sz="32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показать взаимосвязь</a:t>
            </a:r>
            <a:br>
              <a:rPr lang="ru-RU" sz="32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понятий </a:t>
            </a:r>
            <a:r>
              <a:rPr lang="ru-RU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«милосердие</a:t>
            </a:r>
            <a:r>
              <a:rPr lang="ru-RU" sz="32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ближний», «любовь </a:t>
            </a:r>
            <a:r>
              <a:rPr lang="ru-RU" sz="32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врагам».  </a:t>
            </a:r>
            <a:r>
              <a:rPr lang="ru-RU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57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900igr.net/up/datas/152641/0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7" t="-512" r="1187" b="512"/>
          <a:stretch/>
        </p:blipFill>
        <p:spPr bwMode="auto">
          <a:xfrm>
            <a:off x="-108520" y="-76667"/>
            <a:ext cx="9252520" cy="693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1124744"/>
            <a:ext cx="3978188" cy="511256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altLang="ru-RU" sz="2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1. Бог </a:t>
            </a:r>
            <a:r>
              <a:rPr lang="ru-RU" altLang="ru-RU" sz="2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всех один.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sz="2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</a:t>
            </a:r>
            <a:r>
              <a:rPr lang="ru-RU" altLang="ru-RU" sz="2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altLang="ru-RU" sz="2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поклоняйся идолам.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sz="2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3</a:t>
            </a:r>
            <a:r>
              <a:rPr lang="ru-RU" altLang="ru-RU" sz="2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altLang="ru-RU" sz="2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произноси имя </a:t>
            </a:r>
            <a:r>
              <a:rPr lang="ru-RU" altLang="ru-RU" sz="2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Бога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sz="2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напрасно</a:t>
            </a:r>
            <a:r>
              <a:rPr lang="ru-RU" altLang="ru-RU" sz="2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sz="2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4</a:t>
            </a:r>
            <a:r>
              <a:rPr lang="ru-RU" altLang="ru-RU" sz="2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Шесть </a:t>
            </a:r>
            <a:r>
              <a:rPr lang="ru-RU" altLang="ru-RU" sz="2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дней работай, </a:t>
            </a:r>
            <a:endParaRPr lang="ru-RU" altLang="ru-RU" sz="26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sz="2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а </a:t>
            </a:r>
            <a:r>
              <a:rPr lang="ru-RU" altLang="ru-RU" sz="2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седьмой отдыхай.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sz="2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5</a:t>
            </a:r>
            <a:r>
              <a:rPr lang="ru-RU" altLang="ru-RU" sz="2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Почитай </a:t>
            </a:r>
            <a:r>
              <a:rPr lang="ru-RU" altLang="ru-RU" sz="2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отца и </a:t>
            </a:r>
            <a:endParaRPr lang="ru-RU" altLang="ru-RU" sz="26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sz="2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матерь </a:t>
            </a:r>
            <a:r>
              <a:rPr lang="ru-RU" altLang="ru-RU" sz="2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твою.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sz="2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6</a:t>
            </a:r>
            <a:r>
              <a:rPr lang="ru-RU" altLang="ru-RU" sz="2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altLang="ru-RU" sz="2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убивай.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sz="2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7</a:t>
            </a:r>
            <a:r>
              <a:rPr lang="ru-RU" altLang="ru-RU" sz="2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altLang="ru-RU" sz="2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изменяй – люби верно.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sz="2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8</a:t>
            </a:r>
            <a:r>
              <a:rPr lang="ru-RU" altLang="ru-RU" sz="2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altLang="ru-RU" sz="2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кради.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sz="2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9. Не </a:t>
            </a:r>
            <a:r>
              <a:rPr lang="ru-RU" altLang="ru-RU" sz="2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доноси и не лги.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sz="2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Не завидуй.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00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laycast.ru/uploads/2019/04/21/269511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8"/>
            <a:ext cx="9144000" cy="6856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10956" y="400308"/>
            <a:ext cx="69220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 мультфильма «Просто так!»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600" y="1916832"/>
            <a:ext cx="748883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Какой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поступок совершил этот мальчик?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думаете, можно назвать героев этого мультфильма милыми?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какой темой мы познакомимся на уроке? </a:t>
            </a:r>
          </a:p>
        </p:txBody>
      </p:sp>
    </p:spTree>
    <p:extLst>
      <p:ext uri="{BB962C8B-B14F-4D97-AF65-F5344CB8AC3E}">
        <p14:creationId xmlns:p14="http://schemas.microsoft.com/office/powerpoint/2010/main" val="132687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531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900igr.net/up/datai/199593/0001-001-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8335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59632" y="2205790"/>
            <a:ext cx="7200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группе</a:t>
            </a: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431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900igr.net/up/datai/199593/0001-001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1" y="548680"/>
            <a:ext cx="8229600" cy="4958011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Качества, которые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нужно проявлять, работая в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группе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endParaRPr lang="ru-RU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4988" indent="703263">
              <a:buFont typeface="Wingdings" panose="05000000000000000000" pitchFamily="2" charset="2"/>
              <a:buChar char="q"/>
              <a:tabLst>
                <a:tab pos="3328988" algn="l"/>
              </a:tabLst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уважение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4988" indent="703263">
              <a:buFont typeface="Wingdings" panose="05000000000000000000" pitchFamily="2" charset="2"/>
              <a:buChar char="q"/>
              <a:tabLst>
                <a:tab pos="3328988" algn="l"/>
              </a:tabLst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сотрудничество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4988" indent="703263">
              <a:buFont typeface="Wingdings" panose="05000000000000000000" pitchFamily="2" charset="2"/>
              <a:buChar char="q"/>
              <a:tabLst>
                <a:tab pos="3328988" algn="l"/>
              </a:tabLst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вежливость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4988" indent="703263">
              <a:buFont typeface="Wingdings" panose="05000000000000000000" pitchFamily="2" charset="2"/>
              <a:buChar char="q"/>
              <a:tabLst>
                <a:tab pos="3328988" algn="l"/>
              </a:tabLst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слушать другого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1804988" indent="703263">
              <a:buFont typeface="Wingdings" panose="05000000000000000000" pitchFamily="2" charset="2"/>
              <a:buChar char="q"/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уважать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мнение 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другого.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51075" indent="257175" algn="ctr">
              <a:buFont typeface="Wingdings" panose="05000000000000000000" pitchFamily="2" charset="2"/>
              <a:buChar char="q"/>
              <a:tabLst>
                <a:tab pos="3328988" algn="l"/>
              </a:tabLst>
            </a:pP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358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laycast.ru/uploads/2019/04/21/269511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8"/>
            <a:ext cx="9144000" cy="6856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4525963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группа  поработает со словарем и найдет значение  слова Милосердие в 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словаре.</a:t>
            </a:r>
          </a:p>
          <a:p>
            <a:endParaRPr lang="ru-RU" sz="4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группа найдет значение слова «Сострадание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82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722" y="0"/>
            <a:ext cx="916772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114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8778729233cd94e98897a5b89c929de6a96e387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252</Words>
  <Application>Microsoft Office PowerPoint</Application>
  <PresentationFormat>Экран (4:3)</PresentationFormat>
  <Paragraphs>47</Paragraphs>
  <Slides>16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Times New Roman</vt:lpstr>
      <vt:lpstr>Wingdings</vt:lpstr>
      <vt:lpstr>Тема Office</vt:lpstr>
      <vt:lpstr>Тема:  «Милосердие и  сострадание»</vt:lpstr>
      <vt:lpstr>Цель: познакомить учащихся с христианским пониманием милосердия, показать взаимосвязь  понятий «милосердие», «ближний», «любовь  к врагам».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Прочитайте слова и подумайте, какие слова лишние? </vt:lpstr>
      <vt:lpstr>Презентация PowerPoint</vt:lpstr>
      <vt:lpstr>Физкультминутка</vt:lpstr>
      <vt:lpstr>«Милосердный самарянин»</vt:lpstr>
      <vt:lpstr>Рефлексия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School_1_Nenya</dc:creator>
  <cp:lastModifiedBy>HP</cp:lastModifiedBy>
  <cp:revision>16</cp:revision>
  <dcterms:created xsi:type="dcterms:W3CDTF">2019-06-24T18:46:11Z</dcterms:created>
  <dcterms:modified xsi:type="dcterms:W3CDTF">2024-01-05T19:53:15Z</dcterms:modified>
</cp:coreProperties>
</file>