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5420-527A-43A5-A49E-7A2C7B6BED7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D6D-DD29-4C6C-B9FE-F7DFC2BDA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7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65420-527A-43A5-A49E-7A2C7B6BED70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CD6D-DD29-4C6C-B9FE-F7DFC2BDA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6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cap="none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Регистрация участников </a:t>
            </a:r>
            <a:endParaRPr lang="ru-RU" sz="72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8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8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1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5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0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Зоны риска при регистрации на ГИА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15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Регистрация участников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Зоны риска при регистрации на ГИА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участников </dc:title>
  <dc:creator>Косулицкий Евгений Игоревич</dc:creator>
  <cp:lastModifiedBy>Косулицкий Евгений Игоревич</cp:lastModifiedBy>
  <cp:revision>1</cp:revision>
  <dcterms:created xsi:type="dcterms:W3CDTF">2018-11-13T15:03:43Z</dcterms:created>
  <dcterms:modified xsi:type="dcterms:W3CDTF">2018-11-13T15:03:43Z</dcterms:modified>
</cp:coreProperties>
</file>